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es-H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894" y="-22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6F35A3-A308-4900-95D4-7813D10AAC3D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HN"/>
        </a:p>
      </dgm:t>
    </dgm:pt>
    <dgm:pt modelId="{9DC2D105-14C8-4ACA-9232-E3B63FC6648C}">
      <dgm:prSet phldrT="[Texto]"/>
      <dgm:spPr/>
      <dgm:t>
        <a:bodyPr/>
        <a:lstStyle/>
        <a:p>
          <a:r>
            <a:rPr lang="es-HN" dirty="0" smtClean="0"/>
            <a:t>procesos</a:t>
          </a:r>
          <a:endParaRPr lang="es-HN" dirty="0"/>
        </a:p>
      </dgm:t>
    </dgm:pt>
    <dgm:pt modelId="{E9EA5FC5-4582-4AB9-9879-0FBAD5AF0ED7}" type="parTrans" cxnId="{549D8EE2-1A30-4A2F-AC56-89F3DC07DACD}">
      <dgm:prSet/>
      <dgm:spPr/>
      <dgm:t>
        <a:bodyPr/>
        <a:lstStyle/>
        <a:p>
          <a:endParaRPr lang="es-HN"/>
        </a:p>
      </dgm:t>
    </dgm:pt>
    <dgm:pt modelId="{7BF81696-B118-4560-AEE9-695B4C379F0E}" type="sibTrans" cxnId="{549D8EE2-1A30-4A2F-AC56-89F3DC07DACD}">
      <dgm:prSet/>
      <dgm:spPr/>
      <dgm:t>
        <a:bodyPr/>
        <a:lstStyle/>
        <a:p>
          <a:endParaRPr lang="es-HN"/>
        </a:p>
      </dgm:t>
    </dgm:pt>
    <dgm:pt modelId="{EC9264FE-3D3A-4624-8B43-2D4F9D4BE955}">
      <dgm:prSet phldrT="[Texto]"/>
      <dgm:spPr/>
      <dgm:t>
        <a:bodyPr/>
        <a:lstStyle/>
        <a:p>
          <a:r>
            <a:rPr lang="es-HN" dirty="0" err="1" smtClean="0"/>
            <a:t>Planeacion</a:t>
          </a:r>
          <a:r>
            <a:rPr lang="es-HN" dirty="0" smtClean="0"/>
            <a:t> </a:t>
          </a:r>
          <a:endParaRPr lang="es-HN" dirty="0"/>
        </a:p>
      </dgm:t>
    </dgm:pt>
    <dgm:pt modelId="{847CA1EB-BD5C-4F73-B4AF-AC66CDF7C248}" type="parTrans" cxnId="{6268A5B5-278B-47D6-9C06-AFDAAC1B5DD5}">
      <dgm:prSet/>
      <dgm:spPr/>
      <dgm:t>
        <a:bodyPr/>
        <a:lstStyle/>
        <a:p>
          <a:endParaRPr lang="es-HN"/>
        </a:p>
      </dgm:t>
    </dgm:pt>
    <dgm:pt modelId="{EC9EB3E8-23C5-4778-BEAF-38D198316D33}" type="sibTrans" cxnId="{6268A5B5-278B-47D6-9C06-AFDAAC1B5DD5}">
      <dgm:prSet/>
      <dgm:spPr/>
      <dgm:t>
        <a:bodyPr/>
        <a:lstStyle/>
        <a:p>
          <a:endParaRPr lang="es-HN"/>
        </a:p>
      </dgm:t>
    </dgm:pt>
    <dgm:pt modelId="{FDFFF68A-ACCE-4259-8FA5-97C9856D90CD}">
      <dgm:prSet phldrT="[Texto]"/>
      <dgm:spPr/>
      <dgm:t>
        <a:bodyPr/>
        <a:lstStyle/>
        <a:p>
          <a:r>
            <a:rPr lang="es-HN" dirty="0" smtClean="0"/>
            <a:t>control</a:t>
          </a:r>
          <a:endParaRPr lang="es-HN" dirty="0"/>
        </a:p>
      </dgm:t>
    </dgm:pt>
    <dgm:pt modelId="{261CF046-555A-4D42-B84F-124053CC5E38}" type="parTrans" cxnId="{DC0C3E98-8A6A-4370-B38A-3FEE26C0EF0E}">
      <dgm:prSet/>
      <dgm:spPr/>
      <dgm:t>
        <a:bodyPr/>
        <a:lstStyle/>
        <a:p>
          <a:endParaRPr lang="es-HN"/>
        </a:p>
      </dgm:t>
    </dgm:pt>
    <dgm:pt modelId="{1934085E-4046-491E-B18B-D5815B9269E9}" type="sibTrans" cxnId="{DC0C3E98-8A6A-4370-B38A-3FEE26C0EF0E}">
      <dgm:prSet/>
      <dgm:spPr/>
      <dgm:t>
        <a:bodyPr/>
        <a:lstStyle/>
        <a:p>
          <a:endParaRPr lang="es-HN"/>
        </a:p>
      </dgm:t>
    </dgm:pt>
    <dgm:pt modelId="{F6E7F5A5-91EF-4E43-8371-B7359467EEA1}">
      <dgm:prSet phldrT="[Texto]"/>
      <dgm:spPr/>
      <dgm:t>
        <a:bodyPr/>
        <a:lstStyle/>
        <a:p>
          <a:r>
            <a:rPr lang="es-HN" dirty="0" smtClean="0"/>
            <a:t>sensores</a:t>
          </a:r>
          <a:endParaRPr lang="es-HN" dirty="0"/>
        </a:p>
      </dgm:t>
    </dgm:pt>
    <dgm:pt modelId="{CDA40096-B017-4F50-8003-ADEC59E12082}" type="parTrans" cxnId="{7A965855-ABB3-4A56-ABB9-E3338C888581}">
      <dgm:prSet/>
      <dgm:spPr/>
      <dgm:t>
        <a:bodyPr/>
        <a:lstStyle/>
        <a:p>
          <a:endParaRPr lang="es-HN"/>
        </a:p>
      </dgm:t>
    </dgm:pt>
    <dgm:pt modelId="{50DC1484-0696-4071-AFC7-3DD344A732D0}" type="sibTrans" cxnId="{7A965855-ABB3-4A56-ABB9-E3338C888581}">
      <dgm:prSet/>
      <dgm:spPr/>
      <dgm:t>
        <a:bodyPr/>
        <a:lstStyle/>
        <a:p>
          <a:endParaRPr lang="es-HN"/>
        </a:p>
      </dgm:t>
    </dgm:pt>
    <dgm:pt modelId="{2FE9A01C-70F2-4785-AD15-590A5201B4AF}">
      <dgm:prSet phldrT="[Texto]"/>
      <dgm:spPr/>
      <dgm:t>
        <a:bodyPr/>
        <a:lstStyle/>
        <a:p>
          <a:r>
            <a:rPr lang="es-HN" dirty="0" err="1" smtClean="0"/>
            <a:t>Sist</a:t>
          </a:r>
          <a:r>
            <a:rPr lang="es-HN" dirty="0" smtClean="0"/>
            <a:t>. </a:t>
          </a:r>
          <a:r>
            <a:rPr lang="es-HN" dirty="0" err="1" smtClean="0"/>
            <a:t>Electricos</a:t>
          </a:r>
          <a:endParaRPr lang="es-HN" dirty="0"/>
        </a:p>
      </dgm:t>
    </dgm:pt>
    <dgm:pt modelId="{F721AAA3-9667-4CCB-B94A-1BA9FB0E4F64}" type="parTrans" cxnId="{DF4E8591-A6C0-4D9B-80D2-600BFA34EFBA}">
      <dgm:prSet/>
      <dgm:spPr/>
      <dgm:t>
        <a:bodyPr/>
        <a:lstStyle/>
        <a:p>
          <a:endParaRPr lang="es-HN"/>
        </a:p>
      </dgm:t>
    </dgm:pt>
    <dgm:pt modelId="{99829B07-8E43-4668-B6A4-FDC115CC882F}" type="sibTrans" cxnId="{DF4E8591-A6C0-4D9B-80D2-600BFA34EFBA}">
      <dgm:prSet/>
      <dgm:spPr/>
      <dgm:t>
        <a:bodyPr/>
        <a:lstStyle/>
        <a:p>
          <a:endParaRPr lang="es-HN"/>
        </a:p>
      </dgm:t>
    </dgm:pt>
    <dgm:pt modelId="{800D2B01-DEB2-4387-A5DF-7F8133E88BC2}">
      <dgm:prSet phldrT="[Texto]"/>
      <dgm:spPr/>
      <dgm:t>
        <a:bodyPr/>
        <a:lstStyle/>
        <a:p>
          <a:r>
            <a:rPr lang="es-HN" dirty="0" err="1" smtClean="0"/>
            <a:t>Sist</a:t>
          </a:r>
          <a:r>
            <a:rPr lang="es-HN" dirty="0" smtClean="0"/>
            <a:t>. </a:t>
          </a:r>
          <a:r>
            <a:rPr lang="es-HN" dirty="0" err="1" smtClean="0"/>
            <a:t>Mecanicos</a:t>
          </a:r>
          <a:endParaRPr lang="es-HN" dirty="0"/>
        </a:p>
      </dgm:t>
    </dgm:pt>
    <dgm:pt modelId="{103046B6-4C05-48B1-B372-3EFAD339201E}" type="parTrans" cxnId="{224CAD70-1E5C-4B5B-B202-396EE723BC6D}">
      <dgm:prSet/>
      <dgm:spPr/>
      <dgm:t>
        <a:bodyPr/>
        <a:lstStyle/>
        <a:p>
          <a:endParaRPr lang="es-HN"/>
        </a:p>
      </dgm:t>
    </dgm:pt>
    <dgm:pt modelId="{19CA5B35-9C3E-499A-8EBC-4012924AFF22}" type="sibTrans" cxnId="{224CAD70-1E5C-4B5B-B202-396EE723BC6D}">
      <dgm:prSet/>
      <dgm:spPr/>
      <dgm:t>
        <a:bodyPr/>
        <a:lstStyle/>
        <a:p>
          <a:endParaRPr lang="es-HN"/>
        </a:p>
      </dgm:t>
    </dgm:pt>
    <dgm:pt modelId="{BA4B123D-4C85-4B07-AF11-64A803015A67}">
      <dgm:prSet phldrT="[Texto]"/>
      <dgm:spPr/>
      <dgm:t>
        <a:bodyPr/>
        <a:lstStyle/>
        <a:p>
          <a:r>
            <a:rPr lang="es-HN" dirty="0" smtClean="0"/>
            <a:t>software</a:t>
          </a:r>
          <a:endParaRPr lang="es-HN" dirty="0"/>
        </a:p>
      </dgm:t>
    </dgm:pt>
    <dgm:pt modelId="{AC96587D-32FE-47A1-9B2E-EBA79503A164}" type="parTrans" cxnId="{F4FC1B47-B2B4-4C04-A81F-18E9239B58FB}">
      <dgm:prSet/>
      <dgm:spPr/>
      <dgm:t>
        <a:bodyPr/>
        <a:lstStyle/>
        <a:p>
          <a:endParaRPr lang="es-HN"/>
        </a:p>
      </dgm:t>
    </dgm:pt>
    <dgm:pt modelId="{40BE15C3-3AFB-4054-825A-E4549C0053DE}" type="sibTrans" cxnId="{F4FC1B47-B2B4-4C04-A81F-18E9239B58FB}">
      <dgm:prSet/>
      <dgm:spPr/>
      <dgm:t>
        <a:bodyPr/>
        <a:lstStyle/>
        <a:p>
          <a:endParaRPr lang="es-HN"/>
        </a:p>
      </dgm:t>
    </dgm:pt>
    <dgm:pt modelId="{57C05D91-BEB6-4B21-9411-1B28BCEE53F5}" type="pres">
      <dgm:prSet presAssocID="{7F6F35A3-A308-4900-95D4-7813D10AAC3D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s-HN"/>
        </a:p>
      </dgm:t>
    </dgm:pt>
    <dgm:pt modelId="{D58D14E0-492B-46DB-AE30-4637C811F845}" type="pres">
      <dgm:prSet presAssocID="{9DC2D105-14C8-4ACA-9232-E3B63FC6648C}" presName="node" presStyleLbl="node1" presStyleIdx="0" presStyleCnt="7" custLinFactNeighborX="-24921" custLinFactNeighborY="31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463C2A7A-9190-4BCA-A914-905F0E847C02}" type="pres">
      <dgm:prSet presAssocID="{7BF81696-B118-4560-AEE9-695B4C379F0E}" presName="sibTrans" presStyleCnt="0"/>
      <dgm:spPr/>
    </dgm:pt>
    <dgm:pt modelId="{4C9607CD-4BAA-4B64-B409-1CFFE243CEC5}" type="pres">
      <dgm:prSet presAssocID="{EC9264FE-3D3A-4624-8B43-2D4F9D4BE955}" presName="node" presStyleLbl="node1" presStyleIdx="1" presStyleCnt="7" custLinFactX="32627" custLinFactY="16818" custLinFactNeighborX="100000" custLinFactNeighborY="100000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63C787E3-D3BB-4692-948A-885BEB86E7C8}" type="pres">
      <dgm:prSet presAssocID="{EC9EB3E8-23C5-4778-BEAF-38D198316D33}" presName="sibTrans" presStyleCnt="0"/>
      <dgm:spPr/>
    </dgm:pt>
    <dgm:pt modelId="{41EDEBA8-3F03-48A7-97DC-6B7BB86CC300}" type="pres">
      <dgm:prSet presAssocID="{FDFFF68A-ACCE-4259-8FA5-97C9856D90CD}" presName="node" presStyleLbl="node1" presStyleIdx="2" presStyleCnt="7" custLinFactNeighborX="22627" custLinFactNeighborY="31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BC3298F9-E769-425F-9A86-912229769848}" type="pres">
      <dgm:prSet presAssocID="{1934085E-4046-491E-B18B-D5815B9269E9}" presName="sibTrans" presStyleCnt="0"/>
      <dgm:spPr/>
    </dgm:pt>
    <dgm:pt modelId="{36150642-04EE-4F39-A831-F02B7E804E98}" type="pres">
      <dgm:prSet presAssocID="{F6E7F5A5-91EF-4E43-8371-B7359467EEA1}" presName="node" presStyleLbl="node1" presStyleIdx="3" presStyleCnt="7" custLinFactNeighborX="-24921" custLinFactNeighborY="152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3AC62BBF-E563-47BD-B372-293F021F8899}" type="pres">
      <dgm:prSet presAssocID="{50DC1484-0696-4071-AFC7-3DD344A732D0}" presName="sibTrans" presStyleCnt="0"/>
      <dgm:spPr/>
    </dgm:pt>
    <dgm:pt modelId="{E9DCEFA3-521B-486B-ADC1-6B85185C7955}" type="pres">
      <dgm:prSet presAssocID="{2FE9A01C-70F2-4785-AD15-590A5201B4AF}" presName="node" presStyleLbl="node1" presStyleIdx="4" presStyleCnt="7" custLinFactX="-34921" custLinFactY="11630" custLinFactNeighborX="-100000" custLinFactNeighborY="100000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49F69EA8-9D84-426D-8A16-D2124DC057C5}" type="pres">
      <dgm:prSet presAssocID="{99829B07-8E43-4668-B6A4-FDC115CC882F}" presName="sibTrans" presStyleCnt="0"/>
      <dgm:spPr/>
    </dgm:pt>
    <dgm:pt modelId="{71034BA5-D73C-4D33-9684-06D8D8D55787}" type="pres">
      <dgm:prSet presAssocID="{800D2B01-DEB2-4387-A5DF-7F8133E88BC2}" presName="node" presStyleLbl="node1" presStyleIdx="5" presStyleCnt="7" custLinFactY="11630" custLinFactNeighborX="22627" custLinFactNeighborY="100000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  <dgm:pt modelId="{EE57CD56-F4C8-4113-9D8F-6684A5E06A40}" type="pres">
      <dgm:prSet presAssocID="{19CA5B35-9C3E-499A-8EBC-4012924AFF22}" presName="sibTrans" presStyleCnt="0"/>
      <dgm:spPr/>
    </dgm:pt>
    <dgm:pt modelId="{4991E28F-B207-44E3-91A4-2A434C430287}" type="pres">
      <dgm:prSet presAssocID="{BA4B123D-4C85-4B07-AF11-64A803015A67}" presName="node" presStyleLbl="node1" presStyleIdx="6" presStyleCnt="7" custLinFactY="-16515" custLinFactNeighborX="-4332" custLinFactNeighborY="-100000">
        <dgm:presLayoutVars>
          <dgm:bulletEnabled val="1"/>
        </dgm:presLayoutVars>
      </dgm:prSet>
      <dgm:spPr/>
      <dgm:t>
        <a:bodyPr/>
        <a:lstStyle/>
        <a:p>
          <a:endParaRPr lang="es-HN"/>
        </a:p>
      </dgm:t>
    </dgm:pt>
  </dgm:ptLst>
  <dgm:cxnLst>
    <dgm:cxn modelId="{7A965855-ABB3-4A56-ABB9-E3338C888581}" srcId="{7F6F35A3-A308-4900-95D4-7813D10AAC3D}" destId="{F6E7F5A5-91EF-4E43-8371-B7359467EEA1}" srcOrd="3" destOrd="0" parTransId="{CDA40096-B017-4F50-8003-ADEC59E12082}" sibTransId="{50DC1484-0696-4071-AFC7-3DD344A732D0}"/>
    <dgm:cxn modelId="{2A88B54A-E4AC-4581-9E4F-DA24F13FD77E}" type="presOf" srcId="{2FE9A01C-70F2-4785-AD15-590A5201B4AF}" destId="{E9DCEFA3-521B-486B-ADC1-6B85185C7955}" srcOrd="0" destOrd="0" presId="urn:microsoft.com/office/officeart/2005/8/layout/default"/>
    <dgm:cxn modelId="{03B29D6A-A50F-4833-9AA1-04397F7F2B8A}" type="presOf" srcId="{800D2B01-DEB2-4387-A5DF-7F8133E88BC2}" destId="{71034BA5-D73C-4D33-9684-06D8D8D55787}" srcOrd="0" destOrd="0" presId="urn:microsoft.com/office/officeart/2005/8/layout/default"/>
    <dgm:cxn modelId="{224CAD70-1E5C-4B5B-B202-396EE723BC6D}" srcId="{7F6F35A3-A308-4900-95D4-7813D10AAC3D}" destId="{800D2B01-DEB2-4387-A5DF-7F8133E88BC2}" srcOrd="5" destOrd="0" parTransId="{103046B6-4C05-48B1-B372-3EFAD339201E}" sibTransId="{19CA5B35-9C3E-499A-8EBC-4012924AFF22}"/>
    <dgm:cxn modelId="{F4FC1B47-B2B4-4C04-A81F-18E9239B58FB}" srcId="{7F6F35A3-A308-4900-95D4-7813D10AAC3D}" destId="{BA4B123D-4C85-4B07-AF11-64A803015A67}" srcOrd="6" destOrd="0" parTransId="{AC96587D-32FE-47A1-9B2E-EBA79503A164}" sibTransId="{40BE15C3-3AFB-4054-825A-E4549C0053DE}"/>
    <dgm:cxn modelId="{B1B0BBFC-B382-4A3D-BEE0-DB91A275C1BD}" type="presOf" srcId="{FDFFF68A-ACCE-4259-8FA5-97C9856D90CD}" destId="{41EDEBA8-3F03-48A7-97DC-6B7BB86CC300}" srcOrd="0" destOrd="0" presId="urn:microsoft.com/office/officeart/2005/8/layout/default"/>
    <dgm:cxn modelId="{549D8EE2-1A30-4A2F-AC56-89F3DC07DACD}" srcId="{7F6F35A3-A308-4900-95D4-7813D10AAC3D}" destId="{9DC2D105-14C8-4ACA-9232-E3B63FC6648C}" srcOrd="0" destOrd="0" parTransId="{E9EA5FC5-4582-4AB9-9879-0FBAD5AF0ED7}" sibTransId="{7BF81696-B118-4560-AEE9-695B4C379F0E}"/>
    <dgm:cxn modelId="{953AC3D9-753F-4E7C-A239-5A4E1B1ECEC3}" type="presOf" srcId="{7F6F35A3-A308-4900-95D4-7813D10AAC3D}" destId="{57C05D91-BEB6-4B21-9411-1B28BCEE53F5}" srcOrd="0" destOrd="0" presId="urn:microsoft.com/office/officeart/2005/8/layout/default"/>
    <dgm:cxn modelId="{4075549A-E799-4522-9729-5FDE57D8B2C0}" type="presOf" srcId="{9DC2D105-14C8-4ACA-9232-E3B63FC6648C}" destId="{D58D14E0-492B-46DB-AE30-4637C811F845}" srcOrd="0" destOrd="0" presId="urn:microsoft.com/office/officeart/2005/8/layout/default"/>
    <dgm:cxn modelId="{FE380BBC-31CE-45A2-AD97-744998336E3E}" type="presOf" srcId="{BA4B123D-4C85-4B07-AF11-64A803015A67}" destId="{4991E28F-B207-44E3-91A4-2A434C430287}" srcOrd="0" destOrd="0" presId="urn:microsoft.com/office/officeart/2005/8/layout/default"/>
    <dgm:cxn modelId="{FAF2C7AF-09FB-4248-9C93-A6C6A1A26092}" type="presOf" srcId="{EC9264FE-3D3A-4624-8B43-2D4F9D4BE955}" destId="{4C9607CD-4BAA-4B64-B409-1CFFE243CEC5}" srcOrd="0" destOrd="0" presId="urn:microsoft.com/office/officeart/2005/8/layout/default"/>
    <dgm:cxn modelId="{DC0C3E98-8A6A-4370-B38A-3FEE26C0EF0E}" srcId="{7F6F35A3-A308-4900-95D4-7813D10AAC3D}" destId="{FDFFF68A-ACCE-4259-8FA5-97C9856D90CD}" srcOrd="2" destOrd="0" parTransId="{261CF046-555A-4D42-B84F-124053CC5E38}" sibTransId="{1934085E-4046-491E-B18B-D5815B9269E9}"/>
    <dgm:cxn modelId="{94981BEE-FEF3-4741-9AD8-A12222883FB6}" type="presOf" srcId="{F6E7F5A5-91EF-4E43-8371-B7359467EEA1}" destId="{36150642-04EE-4F39-A831-F02B7E804E98}" srcOrd="0" destOrd="0" presId="urn:microsoft.com/office/officeart/2005/8/layout/default"/>
    <dgm:cxn modelId="{DF4E8591-A6C0-4D9B-80D2-600BFA34EFBA}" srcId="{7F6F35A3-A308-4900-95D4-7813D10AAC3D}" destId="{2FE9A01C-70F2-4785-AD15-590A5201B4AF}" srcOrd="4" destOrd="0" parTransId="{F721AAA3-9667-4CCB-B94A-1BA9FB0E4F64}" sibTransId="{99829B07-8E43-4668-B6A4-FDC115CC882F}"/>
    <dgm:cxn modelId="{6268A5B5-278B-47D6-9C06-AFDAAC1B5DD5}" srcId="{7F6F35A3-A308-4900-95D4-7813D10AAC3D}" destId="{EC9264FE-3D3A-4624-8B43-2D4F9D4BE955}" srcOrd="1" destOrd="0" parTransId="{847CA1EB-BD5C-4F73-B4AF-AC66CDF7C248}" sibTransId="{EC9EB3E8-23C5-4778-BEAF-38D198316D33}"/>
    <dgm:cxn modelId="{E5C6C0DC-2E97-47A0-BF45-6CA3442E8A16}" type="presParOf" srcId="{57C05D91-BEB6-4B21-9411-1B28BCEE53F5}" destId="{D58D14E0-492B-46DB-AE30-4637C811F845}" srcOrd="0" destOrd="0" presId="urn:microsoft.com/office/officeart/2005/8/layout/default"/>
    <dgm:cxn modelId="{7064AC9F-D41C-424A-A3E9-660B6F958386}" type="presParOf" srcId="{57C05D91-BEB6-4B21-9411-1B28BCEE53F5}" destId="{463C2A7A-9190-4BCA-A914-905F0E847C02}" srcOrd="1" destOrd="0" presId="urn:microsoft.com/office/officeart/2005/8/layout/default"/>
    <dgm:cxn modelId="{50DD9534-0925-471C-B6FC-BD6F1BEE0D47}" type="presParOf" srcId="{57C05D91-BEB6-4B21-9411-1B28BCEE53F5}" destId="{4C9607CD-4BAA-4B64-B409-1CFFE243CEC5}" srcOrd="2" destOrd="0" presId="urn:microsoft.com/office/officeart/2005/8/layout/default"/>
    <dgm:cxn modelId="{67A3496F-C8F6-4B96-9D5B-07F426EDB7B2}" type="presParOf" srcId="{57C05D91-BEB6-4B21-9411-1B28BCEE53F5}" destId="{63C787E3-D3BB-4692-948A-885BEB86E7C8}" srcOrd="3" destOrd="0" presId="urn:microsoft.com/office/officeart/2005/8/layout/default"/>
    <dgm:cxn modelId="{C82657DF-018C-4E21-802A-50190A2DAB2B}" type="presParOf" srcId="{57C05D91-BEB6-4B21-9411-1B28BCEE53F5}" destId="{41EDEBA8-3F03-48A7-97DC-6B7BB86CC300}" srcOrd="4" destOrd="0" presId="urn:microsoft.com/office/officeart/2005/8/layout/default"/>
    <dgm:cxn modelId="{3A7796FC-E5A5-4303-AF58-6F3CBB693545}" type="presParOf" srcId="{57C05D91-BEB6-4B21-9411-1B28BCEE53F5}" destId="{BC3298F9-E769-425F-9A86-912229769848}" srcOrd="5" destOrd="0" presId="urn:microsoft.com/office/officeart/2005/8/layout/default"/>
    <dgm:cxn modelId="{63B3F16D-ED59-4B78-953D-06EE0D550458}" type="presParOf" srcId="{57C05D91-BEB6-4B21-9411-1B28BCEE53F5}" destId="{36150642-04EE-4F39-A831-F02B7E804E98}" srcOrd="6" destOrd="0" presId="urn:microsoft.com/office/officeart/2005/8/layout/default"/>
    <dgm:cxn modelId="{8E281C2B-1A6E-4E39-8E09-31BC90EAB263}" type="presParOf" srcId="{57C05D91-BEB6-4B21-9411-1B28BCEE53F5}" destId="{3AC62BBF-E563-47BD-B372-293F021F8899}" srcOrd="7" destOrd="0" presId="urn:microsoft.com/office/officeart/2005/8/layout/default"/>
    <dgm:cxn modelId="{9F358E31-995A-493F-B08D-F827462C6FD7}" type="presParOf" srcId="{57C05D91-BEB6-4B21-9411-1B28BCEE53F5}" destId="{E9DCEFA3-521B-486B-ADC1-6B85185C7955}" srcOrd="8" destOrd="0" presId="urn:microsoft.com/office/officeart/2005/8/layout/default"/>
    <dgm:cxn modelId="{A2F9D72A-8305-4C8A-8F2C-BB87040FA90D}" type="presParOf" srcId="{57C05D91-BEB6-4B21-9411-1B28BCEE53F5}" destId="{49F69EA8-9D84-426D-8A16-D2124DC057C5}" srcOrd="9" destOrd="0" presId="urn:microsoft.com/office/officeart/2005/8/layout/default"/>
    <dgm:cxn modelId="{71DC7CF7-A5F5-4CDF-B543-A122EDD40D0E}" type="presParOf" srcId="{57C05D91-BEB6-4B21-9411-1B28BCEE53F5}" destId="{71034BA5-D73C-4D33-9684-06D8D8D55787}" srcOrd="10" destOrd="0" presId="urn:microsoft.com/office/officeart/2005/8/layout/default"/>
    <dgm:cxn modelId="{6496DCA6-0C27-40DC-8C8D-9C0253746A48}" type="presParOf" srcId="{57C05D91-BEB6-4B21-9411-1B28BCEE53F5}" destId="{EE57CD56-F4C8-4113-9D8F-6684A5E06A40}" srcOrd="11" destOrd="0" presId="urn:microsoft.com/office/officeart/2005/8/layout/default"/>
    <dgm:cxn modelId="{2E330D10-6ED6-4128-BFFA-ADEB54921595}" type="presParOf" srcId="{57C05D91-BEB6-4B21-9411-1B28BCEE53F5}" destId="{4991E28F-B207-44E3-91A4-2A434C430287}" srcOrd="1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58D14E0-492B-46DB-AE30-4637C811F845}">
      <dsp:nvSpPr>
        <dsp:cNvPr id="0" name=""/>
        <dsp:cNvSpPr/>
      </dsp:nvSpPr>
      <dsp:spPr>
        <a:xfrm>
          <a:off x="162754" y="2627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smtClean="0"/>
            <a:t>procesos</a:t>
          </a:r>
          <a:endParaRPr lang="es-HN" sz="3300" kern="1200" dirty="0"/>
        </a:p>
      </dsp:txBody>
      <dsp:txXfrm>
        <a:off x="162754" y="2627"/>
        <a:ext cx="2260773" cy="1356464"/>
      </dsp:txXfrm>
    </dsp:sp>
    <dsp:sp modelId="{4C9607CD-4BAA-4B64-B409-1CFFE243CEC5}">
      <dsp:nvSpPr>
        <dsp:cNvPr id="0" name=""/>
        <dsp:cNvSpPr/>
      </dsp:nvSpPr>
      <dsp:spPr>
        <a:xfrm>
          <a:off x="6211409" y="1586801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err="1" smtClean="0"/>
            <a:t>Planeacion</a:t>
          </a:r>
          <a:r>
            <a:rPr lang="es-HN" sz="3300" kern="1200" dirty="0" smtClean="0"/>
            <a:t> </a:t>
          </a:r>
          <a:endParaRPr lang="es-HN" sz="3300" kern="1200" dirty="0"/>
        </a:p>
      </dsp:txBody>
      <dsp:txXfrm>
        <a:off x="6211409" y="1586801"/>
        <a:ext cx="2260773" cy="1356464"/>
      </dsp:txXfrm>
    </dsp:sp>
    <dsp:sp modelId="{41EDEBA8-3F03-48A7-97DC-6B7BB86CC300}">
      <dsp:nvSpPr>
        <dsp:cNvPr id="0" name=""/>
        <dsp:cNvSpPr/>
      </dsp:nvSpPr>
      <dsp:spPr>
        <a:xfrm>
          <a:off x="6211409" y="2627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smtClean="0"/>
            <a:t>control</a:t>
          </a:r>
          <a:endParaRPr lang="es-HN" sz="3300" kern="1200" dirty="0"/>
        </a:p>
      </dsp:txBody>
      <dsp:txXfrm>
        <a:off x="6211409" y="2627"/>
        <a:ext cx="2260773" cy="1356464"/>
      </dsp:txXfrm>
    </dsp:sp>
    <dsp:sp modelId="{36150642-04EE-4F39-A831-F02B7E804E98}">
      <dsp:nvSpPr>
        <dsp:cNvPr id="0" name=""/>
        <dsp:cNvSpPr/>
      </dsp:nvSpPr>
      <dsp:spPr>
        <a:xfrm>
          <a:off x="162754" y="1586810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smtClean="0"/>
            <a:t>sensores</a:t>
          </a:r>
          <a:endParaRPr lang="es-HN" sz="3300" kern="1200" dirty="0"/>
        </a:p>
      </dsp:txBody>
      <dsp:txXfrm>
        <a:off x="162754" y="1586810"/>
        <a:ext cx="2260773" cy="1356464"/>
      </dsp:txXfrm>
    </dsp:sp>
    <dsp:sp modelId="{E9DCEFA3-521B-486B-ADC1-6B85185C7955}">
      <dsp:nvSpPr>
        <dsp:cNvPr id="0" name=""/>
        <dsp:cNvSpPr/>
      </dsp:nvSpPr>
      <dsp:spPr>
        <a:xfrm>
          <a:off x="162754" y="3098969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err="1" smtClean="0"/>
            <a:t>Sist</a:t>
          </a:r>
          <a:r>
            <a:rPr lang="es-HN" sz="3300" kern="1200" dirty="0" smtClean="0"/>
            <a:t>. </a:t>
          </a:r>
          <a:r>
            <a:rPr lang="es-HN" sz="3300" kern="1200" dirty="0" err="1" smtClean="0"/>
            <a:t>Electricos</a:t>
          </a:r>
          <a:endParaRPr lang="es-HN" sz="3300" kern="1200" dirty="0"/>
        </a:p>
      </dsp:txBody>
      <dsp:txXfrm>
        <a:off x="162754" y="3098969"/>
        <a:ext cx="2260773" cy="1356464"/>
      </dsp:txXfrm>
    </dsp:sp>
    <dsp:sp modelId="{71034BA5-D73C-4D33-9684-06D8D8D55787}">
      <dsp:nvSpPr>
        <dsp:cNvPr id="0" name=""/>
        <dsp:cNvSpPr/>
      </dsp:nvSpPr>
      <dsp:spPr>
        <a:xfrm>
          <a:off x="6211409" y="3098969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err="1" smtClean="0"/>
            <a:t>Sist</a:t>
          </a:r>
          <a:r>
            <a:rPr lang="es-HN" sz="3300" kern="1200" dirty="0" smtClean="0"/>
            <a:t>. </a:t>
          </a:r>
          <a:r>
            <a:rPr lang="es-HN" sz="3300" kern="1200" dirty="0" err="1" smtClean="0"/>
            <a:t>Mecanicos</a:t>
          </a:r>
          <a:endParaRPr lang="es-HN" sz="3300" kern="1200" dirty="0"/>
        </a:p>
      </dsp:txBody>
      <dsp:txXfrm>
        <a:off x="6211409" y="3098969"/>
        <a:ext cx="2260773" cy="1356464"/>
      </dsp:txXfrm>
    </dsp:sp>
    <dsp:sp modelId="{4991E28F-B207-44E3-91A4-2A434C430287}">
      <dsp:nvSpPr>
        <dsp:cNvPr id="0" name=""/>
        <dsp:cNvSpPr/>
      </dsp:nvSpPr>
      <dsp:spPr>
        <a:xfrm>
          <a:off x="3115076" y="1586806"/>
          <a:ext cx="2260773" cy="135646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HN" sz="3300" kern="1200" dirty="0" smtClean="0"/>
            <a:t>software</a:t>
          </a:r>
          <a:endParaRPr lang="es-HN" sz="3300" kern="1200" dirty="0"/>
        </a:p>
      </dsp:txBody>
      <dsp:txXfrm>
        <a:off x="3115076" y="1586806"/>
        <a:ext cx="2260773" cy="135646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28 Título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16" name="15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2" name="1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15" name="14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2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7" name="26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s-HN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5 Marcador de texto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9" name="18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11" name="1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  <p:sp>
        <p:nvSpPr>
          <p:cNvPr id="8" name="7 Título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1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3" name="12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1" name="20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10" name="9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28 Título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25" name="24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8" name="27 Marcador de contenido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2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2" name="1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21" name="2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24" name="2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Conector recto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Título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29" name="2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12 Marcador de posición de imagen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  <p:sp>
        <p:nvSpPr>
          <p:cNvPr id="17" name="16 Título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Marcador de texto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1" name="10 Marcador de fecha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01479439-6BDC-4B42-A47B-619502ED947A}" type="datetimeFigureOut">
              <a:rPr lang="es-HN" smtClean="0"/>
              <a:t>12/10/2012</a:t>
            </a:fld>
            <a:endParaRPr lang="es-HN"/>
          </a:p>
        </p:txBody>
      </p:sp>
      <p:sp>
        <p:nvSpPr>
          <p:cNvPr id="28" name="27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s-HN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C536C867-FE90-42A3-BE94-8F09CEDEF4BE}" type="slidenum">
              <a:rPr lang="es-HN" smtClean="0"/>
              <a:t>‹Nº›</a:t>
            </a:fld>
            <a:endParaRPr lang="es-HN"/>
          </a:p>
        </p:txBody>
      </p:sp>
      <p:sp>
        <p:nvSpPr>
          <p:cNvPr id="10" name="9 Marcador de título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Conector recto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39552" y="332656"/>
            <a:ext cx="7772400" cy="2088232"/>
          </a:xfrm>
        </p:spPr>
        <p:txBody>
          <a:bodyPr>
            <a:normAutofit/>
          </a:bodyPr>
          <a:lstStyle/>
          <a:p>
            <a:r>
              <a:rPr lang="en-US" sz="5400" dirty="0" smtClean="0">
                <a:latin typeface="Alien Encounters" pitchFamily="2" charset="0"/>
              </a:rPr>
              <a:t>La </a:t>
            </a:r>
            <a:r>
              <a:rPr lang="en-US" sz="5400" dirty="0" err="1">
                <a:latin typeface="Alien Encounters" pitchFamily="2" charset="0"/>
              </a:rPr>
              <a:t>R</a:t>
            </a:r>
            <a:r>
              <a:rPr lang="en-US" sz="5400" dirty="0" err="1" smtClean="0">
                <a:latin typeface="Alien Encounters" pitchFamily="2" charset="0"/>
              </a:rPr>
              <a:t>obotica</a:t>
            </a:r>
            <a:endParaRPr lang="es-HN" sz="5400" dirty="0">
              <a:latin typeface="Alien Encounters" pitchFamily="2" charset="0"/>
            </a:endParaRP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HN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91680" y="2204864"/>
            <a:ext cx="5688632" cy="4041923"/>
          </a:xfrm>
          <a:prstGeom prst="rect">
            <a:avLst/>
          </a:prstGeom>
          <a:ln>
            <a:noFill/>
          </a:ln>
          <a:effectLst>
            <a:softEdge rad="112500"/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405446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>2</a:t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r>
              <a:rPr lang="es-HN" dirty="0" smtClean="0"/>
              <a:t/>
            </a:r>
            <a:br>
              <a:rPr lang="es-HN" dirty="0" smtClean="0"/>
            </a:br>
            <a:r>
              <a:rPr lang="es-HN" dirty="0"/>
              <a:t/>
            </a:r>
            <a:br>
              <a:rPr lang="es-HN" dirty="0"/>
            </a:b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endParaRPr lang="es-HN" sz="4800" dirty="0"/>
          </a:p>
        </p:txBody>
      </p:sp>
      <p:sp>
        <p:nvSpPr>
          <p:cNvPr id="4" name="3 Rectángulo"/>
          <p:cNvSpPr/>
          <p:nvPr/>
        </p:nvSpPr>
        <p:spPr>
          <a:xfrm>
            <a:off x="668239" y="2967335"/>
            <a:ext cx="780752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Clasificacion</a:t>
            </a:r>
            <a:r>
              <a:rPr lang="en-US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de los robots</a:t>
            </a:r>
            <a:endParaRPr lang="es-HN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78292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Robots </a:t>
            </a:r>
            <a:r>
              <a:rPr lang="en-US" dirty="0" err="1" smtClean="0"/>
              <a:t>fisicos</a:t>
            </a:r>
            <a:r>
              <a:rPr lang="en-US" dirty="0" smtClean="0"/>
              <a:t> (</a:t>
            </a:r>
            <a:r>
              <a:rPr lang="en-US" dirty="0" err="1" smtClean="0"/>
              <a:t>Investigar</a:t>
            </a:r>
            <a:r>
              <a:rPr lang="en-US" dirty="0" smtClean="0"/>
              <a:t>)</a:t>
            </a: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Robotica</a:t>
            </a:r>
            <a:r>
              <a:rPr lang="en-US" dirty="0" smtClean="0"/>
              <a:t> industrial.</a:t>
            </a:r>
          </a:p>
          <a:p>
            <a:endParaRPr lang="en-US" dirty="0"/>
          </a:p>
          <a:p>
            <a:r>
              <a:rPr lang="en-US" dirty="0" err="1" smtClean="0"/>
              <a:t>Robotica</a:t>
            </a:r>
            <a:r>
              <a:rPr lang="en-US" dirty="0" smtClean="0"/>
              <a:t> de </a:t>
            </a:r>
            <a:r>
              <a:rPr lang="en-US" dirty="0" err="1" smtClean="0"/>
              <a:t>servicios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err="1" smtClean="0"/>
              <a:t>Robotica</a:t>
            </a:r>
            <a:r>
              <a:rPr lang="en-US" dirty="0" smtClean="0"/>
              <a:t> </a:t>
            </a:r>
            <a:r>
              <a:rPr lang="en-US" dirty="0" err="1" smtClean="0"/>
              <a:t>inteligente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err="1" smtClean="0"/>
              <a:t>Robotica</a:t>
            </a:r>
            <a:r>
              <a:rPr lang="en-US" dirty="0" smtClean="0"/>
              <a:t> </a:t>
            </a:r>
            <a:r>
              <a:rPr lang="en-US" dirty="0" err="1" smtClean="0"/>
              <a:t>humanoide</a:t>
            </a:r>
            <a:r>
              <a:rPr lang="en-US" dirty="0" smtClean="0"/>
              <a:t>.</a:t>
            </a: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37594297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Robots </a:t>
            </a:r>
            <a:r>
              <a:rPr lang="en-US" dirty="0" err="1" smtClean="0"/>
              <a:t>por</a:t>
            </a:r>
            <a:r>
              <a:rPr lang="en-US" dirty="0" smtClean="0"/>
              <a:t> software</a:t>
            </a: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Rotica</a:t>
            </a:r>
            <a:r>
              <a:rPr lang="en-US" dirty="0" smtClean="0"/>
              <a:t> de </a:t>
            </a:r>
            <a:r>
              <a:rPr lang="en-US" dirty="0" err="1" smtClean="0"/>
              <a:t>exploracion</a:t>
            </a:r>
            <a:r>
              <a:rPr lang="en-US" dirty="0" smtClean="0"/>
              <a:t>.</a:t>
            </a:r>
          </a:p>
          <a:p>
            <a:r>
              <a:rPr lang="en-US" dirty="0" smtClean="0"/>
              <a:t>Parte de la </a:t>
            </a:r>
            <a:r>
              <a:rPr lang="en-US" dirty="0" err="1" smtClean="0"/>
              <a:t>ingenieria</a:t>
            </a:r>
            <a:r>
              <a:rPr lang="en-US" dirty="0" smtClean="0"/>
              <a:t> del software </a:t>
            </a:r>
            <a:r>
              <a:rPr lang="en-US" dirty="0" err="1" smtClean="0"/>
              <a:t>que</a:t>
            </a:r>
            <a:r>
              <a:rPr lang="en-US" dirty="0" smtClean="0"/>
              <a:t> se </a:t>
            </a:r>
            <a:r>
              <a:rPr lang="en-US" dirty="0" err="1" smtClean="0"/>
              <a:t>encarga</a:t>
            </a:r>
            <a:r>
              <a:rPr lang="en-US" dirty="0" smtClean="0"/>
              <a:t> de </a:t>
            </a:r>
            <a:r>
              <a:rPr lang="en-US" dirty="0" err="1" smtClean="0"/>
              <a:t>crear</a:t>
            </a:r>
            <a:r>
              <a:rPr lang="en-US" dirty="0" smtClean="0"/>
              <a:t> </a:t>
            </a:r>
            <a:r>
              <a:rPr lang="en-US" dirty="0" err="1" smtClean="0"/>
              <a:t>programas</a:t>
            </a:r>
            <a:r>
              <a:rPr lang="en-US" dirty="0" smtClean="0"/>
              <a:t> </a:t>
            </a:r>
            <a:r>
              <a:rPr lang="en-US" dirty="0" err="1" smtClean="0"/>
              <a:t>capaces</a:t>
            </a:r>
            <a:r>
              <a:rPr lang="en-US" dirty="0" smtClean="0"/>
              <a:t> de </a:t>
            </a:r>
            <a:r>
              <a:rPr lang="en-US" dirty="0" err="1" smtClean="0"/>
              <a:t>explorar</a:t>
            </a:r>
            <a:r>
              <a:rPr lang="en-US" dirty="0" smtClean="0"/>
              <a:t> </a:t>
            </a:r>
            <a:r>
              <a:rPr lang="en-US" dirty="0" err="1" smtClean="0"/>
              <a:t>documentos</a:t>
            </a:r>
            <a:r>
              <a:rPr lang="en-US" dirty="0" smtClean="0"/>
              <a:t> en </a:t>
            </a:r>
            <a:r>
              <a:rPr lang="en-US" dirty="0" err="1" smtClean="0"/>
              <a:t>busca</a:t>
            </a:r>
            <a:r>
              <a:rPr lang="en-US" dirty="0" smtClean="0"/>
              <a:t> de </a:t>
            </a:r>
            <a:r>
              <a:rPr lang="en-US" dirty="0" err="1" smtClean="0"/>
              <a:t>determinados</a:t>
            </a:r>
            <a:r>
              <a:rPr lang="en-US" dirty="0" smtClean="0"/>
              <a:t> </a:t>
            </a:r>
            <a:r>
              <a:rPr lang="en-US" dirty="0" err="1" smtClean="0"/>
              <a:t>contenidos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Existe</a:t>
            </a:r>
            <a:r>
              <a:rPr lang="en-US" dirty="0" smtClean="0"/>
              <a:t> </a:t>
            </a:r>
            <a:r>
              <a:rPr lang="en-US" dirty="0" err="1" smtClean="0"/>
              <a:t>diversos</a:t>
            </a:r>
            <a:r>
              <a:rPr lang="en-US" dirty="0" smtClean="0"/>
              <a:t> </a:t>
            </a:r>
            <a:r>
              <a:rPr lang="en-US" dirty="0" err="1" smtClean="0"/>
              <a:t>servicios</a:t>
            </a:r>
            <a:r>
              <a:rPr lang="en-US" dirty="0" smtClean="0"/>
              <a:t> en internet </a:t>
            </a:r>
            <a:r>
              <a:rPr lang="en-US" dirty="0" err="1" smtClean="0"/>
              <a:t>dedicados</a:t>
            </a:r>
            <a:r>
              <a:rPr lang="en-US" dirty="0" smtClean="0"/>
              <a:t> a </a:t>
            </a:r>
            <a:r>
              <a:rPr lang="en-US" dirty="0" err="1" smtClean="0"/>
              <a:t>esta</a:t>
            </a:r>
            <a:r>
              <a:rPr lang="en-US" dirty="0" smtClean="0"/>
              <a:t> parte de la </a:t>
            </a:r>
            <a:r>
              <a:rPr lang="en-US" dirty="0" err="1" smtClean="0"/>
              <a:t>robotica</a:t>
            </a:r>
            <a:r>
              <a:rPr lang="en-US" dirty="0" smtClean="0"/>
              <a:t>.</a:t>
            </a:r>
          </a:p>
          <a:p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29422839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HN" dirty="0" smtClean="0"/>
              <a:t>Con la aparición del concepto robot se da inicio a la salida de desarrollo de sistemas cada vez mas autónomos.</a:t>
            </a:r>
          </a:p>
          <a:p>
            <a:endParaRPr lang="es-HN" dirty="0"/>
          </a:p>
          <a:p>
            <a:r>
              <a:rPr lang="es-HN" dirty="0" smtClean="0"/>
              <a:t>Robot autónomo</a:t>
            </a:r>
          </a:p>
          <a:p>
            <a:r>
              <a:rPr lang="es-HN" dirty="0" smtClean="0"/>
              <a:t>Dispositivo robótico capaz de operar por si mismo.</a:t>
            </a: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416717211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HN" dirty="0" smtClean="0"/>
              <a:t>Investigar</a:t>
            </a: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HN" dirty="0" err="1" smtClean="0"/>
              <a:t>Poliarticulados</a:t>
            </a:r>
            <a:endParaRPr lang="es-HN" dirty="0" smtClean="0"/>
          </a:p>
          <a:p>
            <a:r>
              <a:rPr lang="es-HN" dirty="0" err="1" smtClean="0"/>
              <a:t>Moviles</a:t>
            </a:r>
            <a:endParaRPr lang="es-HN" dirty="0" smtClean="0"/>
          </a:p>
          <a:p>
            <a:r>
              <a:rPr lang="es-HN" dirty="0" smtClean="0"/>
              <a:t>Androides</a:t>
            </a:r>
          </a:p>
          <a:p>
            <a:r>
              <a:rPr lang="es-HN" dirty="0" err="1" smtClean="0"/>
              <a:t>Zoomorficos</a:t>
            </a:r>
            <a:endParaRPr lang="es-HN" dirty="0" smtClean="0"/>
          </a:p>
          <a:p>
            <a:r>
              <a:rPr lang="es-HN" dirty="0" err="1" smtClean="0"/>
              <a:t>Hibridos</a:t>
            </a:r>
            <a:endParaRPr lang="es-HN" dirty="0" smtClean="0"/>
          </a:p>
          <a:p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37114903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Robot</a:t>
            </a: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04800" y="1554162"/>
            <a:ext cx="4123184" cy="4525963"/>
          </a:xfrm>
        </p:spPr>
        <p:txBody>
          <a:bodyPr>
            <a:normAutofit fontScale="85000" lnSpcReduction="10000"/>
          </a:bodyPr>
          <a:lstStyle/>
          <a:p>
            <a:r>
              <a:rPr lang="en-US" dirty="0" err="1" smtClean="0"/>
              <a:t>Manipulador</a:t>
            </a:r>
            <a:r>
              <a:rPr lang="en-US" dirty="0" smtClean="0"/>
              <a:t> </a:t>
            </a:r>
            <a:r>
              <a:rPr lang="en-US" dirty="0" err="1" smtClean="0"/>
              <a:t>multifuncinal</a:t>
            </a:r>
            <a:r>
              <a:rPr lang="en-US" dirty="0" smtClean="0"/>
              <a:t> y </a:t>
            </a:r>
            <a:r>
              <a:rPr lang="en-US" dirty="0" err="1" smtClean="0"/>
              <a:t>programable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disenado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mover </a:t>
            </a:r>
            <a:r>
              <a:rPr lang="en-US" dirty="0" err="1" smtClean="0"/>
              <a:t>materiales</a:t>
            </a:r>
            <a:r>
              <a:rPr lang="en-US" dirty="0" smtClean="0"/>
              <a:t>, </a:t>
            </a:r>
            <a:r>
              <a:rPr lang="en-US" dirty="0" err="1" smtClean="0"/>
              <a:t>piezas</a:t>
            </a:r>
            <a:r>
              <a:rPr lang="en-US" dirty="0" smtClean="0"/>
              <a:t> </a:t>
            </a:r>
            <a:r>
              <a:rPr lang="en-US" dirty="0" err="1" smtClean="0"/>
              <a:t>herramientas</a:t>
            </a:r>
            <a:r>
              <a:rPr lang="en-US" dirty="0" smtClean="0"/>
              <a:t> o </a:t>
            </a:r>
            <a:r>
              <a:rPr lang="en-US" dirty="0" err="1" smtClean="0"/>
              <a:t>dispositivos</a:t>
            </a:r>
            <a:r>
              <a:rPr lang="en-US" dirty="0" smtClean="0"/>
              <a:t> </a:t>
            </a:r>
            <a:r>
              <a:rPr lang="en-US" dirty="0" err="1" smtClean="0"/>
              <a:t>especiales</a:t>
            </a:r>
            <a:r>
              <a:rPr lang="en-US" dirty="0" smtClean="0"/>
              <a:t> </a:t>
            </a:r>
            <a:r>
              <a:rPr lang="en-US" dirty="0" err="1" smtClean="0"/>
              <a:t>mediante</a:t>
            </a:r>
            <a:r>
              <a:rPr lang="en-US" dirty="0" smtClean="0"/>
              <a:t> </a:t>
            </a:r>
            <a:r>
              <a:rPr lang="en-US" dirty="0" err="1" smtClean="0"/>
              <a:t>movimientos</a:t>
            </a:r>
            <a:r>
              <a:rPr lang="en-US" dirty="0" smtClean="0"/>
              <a:t> </a:t>
            </a:r>
            <a:r>
              <a:rPr lang="en-US" dirty="0" err="1" smtClean="0"/>
              <a:t>programados</a:t>
            </a:r>
            <a:r>
              <a:rPr lang="en-US" dirty="0" smtClean="0"/>
              <a:t> y variables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permiten</a:t>
            </a:r>
            <a:r>
              <a:rPr lang="en-US" dirty="0" smtClean="0"/>
              <a:t> </a:t>
            </a:r>
            <a:r>
              <a:rPr lang="en-US" dirty="0" err="1" smtClean="0"/>
              <a:t>llevar</a:t>
            </a:r>
            <a:r>
              <a:rPr lang="en-US" dirty="0" smtClean="0"/>
              <a:t> a </a:t>
            </a:r>
            <a:r>
              <a:rPr lang="en-US" dirty="0" err="1" smtClean="0"/>
              <a:t>cabo</a:t>
            </a:r>
            <a:r>
              <a:rPr lang="en-US" dirty="0" smtClean="0"/>
              <a:t> </a:t>
            </a:r>
            <a:r>
              <a:rPr lang="en-US" dirty="0" err="1" smtClean="0"/>
              <a:t>diversas</a:t>
            </a:r>
            <a:r>
              <a:rPr lang="en-US" dirty="0" smtClean="0"/>
              <a:t> </a:t>
            </a:r>
            <a:r>
              <a:rPr lang="en-US" dirty="0" err="1" smtClean="0"/>
              <a:t>tareas</a:t>
            </a:r>
            <a:r>
              <a:rPr lang="en-US" dirty="0"/>
              <a:t>.</a:t>
            </a:r>
            <a:endParaRPr lang="es-HN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6230" y="1772816"/>
            <a:ext cx="4351203" cy="31683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186170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HN" dirty="0" smtClean="0"/>
              <a:t>El termino robot de debe a </a:t>
            </a:r>
            <a:r>
              <a:rPr lang="es-HN" dirty="0" err="1" smtClean="0"/>
              <a:t>Karel</a:t>
            </a:r>
            <a:r>
              <a:rPr lang="es-HN" dirty="0" smtClean="0"/>
              <a:t> </a:t>
            </a:r>
            <a:r>
              <a:rPr lang="es-HN" dirty="0" err="1" smtClean="0"/>
              <a:t>Capek</a:t>
            </a:r>
            <a:r>
              <a:rPr lang="es-HN" dirty="0" smtClean="0"/>
              <a:t>, quien lo utilizo en 1917 por primera vez, para denominar a unas maquinas construidas por el hombre y dotadas de inteligencia. Deriva de </a:t>
            </a:r>
            <a:r>
              <a:rPr lang="es-HN" dirty="0" err="1" smtClean="0"/>
              <a:t>robotnik</a:t>
            </a:r>
            <a:r>
              <a:rPr lang="es-HN" dirty="0" smtClean="0"/>
              <a:t> que define el esclavo del trabajo</a:t>
            </a: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3037143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HN" b="1" dirty="0"/>
              <a:t>¿Qué es la robótica? </a:t>
            </a:r>
            <a:br>
              <a:rPr lang="es-HN" b="1" dirty="0"/>
            </a:br>
            <a:r>
              <a:rPr lang="es-HN" dirty="0"/>
              <a:t>Una vez comprendido el concepto de robot podemos avanzar hacia la definición de la ciencia que estudia este tipo de dispositivos, la cual se denomina "Robótica" y ha evolucionado rápidamente en estos últimos años. </a:t>
            </a:r>
            <a:br>
              <a:rPr lang="es-HN" dirty="0"/>
            </a:b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2066889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HN" dirty="0"/>
              <a:t>Podríamos aproximarnos a una definición de Robótica como: </a:t>
            </a:r>
            <a:br>
              <a:rPr lang="es-HN" dirty="0"/>
            </a:br>
            <a:r>
              <a:rPr lang="es-HN" dirty="0"/>
              <a:t>El diseño, fabricación y utilización de máquinas automáticas programables con el fin de realizar tareas repetitivas como el ensamble de automóviles, aparatos, etc. y otras actividades. </a:t>
            </a:r>
            <a:br>
              <a:rPr lang="es-HN" dirty="0"/>
            </a:br>
            <a:r>
              <a:rPr lang="es-HN" dirty="0"/>
              <a:t>Básicamente, la robótica se ocupa de todo lo concerniente a los robots, lo cual incluye el control de motores, mecanismos automáticos neumáticos, sensores, sistemas de cómputos, etc.</a:t>
            </a:r>
          </a:p>
        </p:txBody>
      </p:sp>
    </p:spTree>
    <p:extLst>
      <p:ext uri="{BB962C8B-B14F-4D97-AF65-F5344CB8AC3E}">
        <p14:creationId xmlns:p14="http://schemas.microsoft.com/office/powerpoint/2010/main" val="3053500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HN" dirty="0"/>
              <a:t>De esta definición podemos concluir que en la robótica se aúnan para un mismo fin varias disciplinas confluyentes, pero diferentes, como ser la Mecánica, la Electrónica, la Automática, la Informática, </a:t>
            </a:r>
            <a:r>
              <a:rPr lang="es-HN" dirty="0" err="1"/>
              <a:t>etc</a:t>
            </a: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1763160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HN" dirty="0" smtClean="0"/>
              <a:t>Un robot puede ser </a:t>
            </a:r>
            <a:r>
              <a:rPr lang="es-HN" dirty="0" err="1" smtClean="0"/>
              <a:t>desconpuesto</a:t>
            </a:r>
            <a:r>
              <a:rPr lang="es-HN" dirty="0" smtClean="0"/>
              <a:t> en subsistemas Ñ</a:t>
            </a:r>
            <a:endParaRPr lang="es-HN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79229542"/>
              </p:ext>
            </p:extLst>
          </p:nvPr>
        </p:nvGraphicFramePr>
        <p:xfrm>
          <a:off x="304800" y="1554163"/>
          <a:ext cx="86868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06610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HN" dirty="0" smtClean="0"/>
              <a:t>Automatización y robótica</a:t>
            </a:r>
            <a:endParaRPr lang="es-HN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HN" dirty="0" smtClean="0"/>
              <a:t>La historia de la automatización industrial esta caracterizadas por periodos de constantes innovaciones tecnológicas. Esto se debe a que las técnicas de automatización están muy ligadas a los sucesos económicos.</a:t>
            </a:r>
            <a:endParaRPr lang="es-HN" dirty="0"/>
          </a:p>
        </p:txBody>
      </p:sp>
    </p:spTree>
    <p:extLst>
      <p:ext uri="{BB962C8B-B14F-4D97-AF65-F5344CB8AC3E}">
        <p14:creationId xmlns:p14="http://schemas.microsoft.com/office/powerpoint/2010/main" val="2715483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s-HN" dirty="0" smtClean="0"/>
              <a:t>Aunque el crecimiento del mercado de la </a:t>
            </a:r>
            <a:r>
              <a:rPr lang="es-HN" dirty="0" err="1" smtClean="0"/>
              <a:t>robotica</a:t>
            </a:r>
            <a:r>
              <a:rPr lang="es-HN" dirty="0" smtClean="0"/>
              <a:t> ha sido lento en comparación con los primeros años de la década de los 80 la robótica no deja de innovar y desarrollarse.</a:t>
            </a:r>
          </a:p>
        </p:txBody>
      </p:sp>
    </p:spTree>
    <p:extLst>
      <p:ext uri="{BB962C8B-B14F-4D97-AF65-F5344CB8AC3E}">
        <p14:creationId xmlns:p14="http://schemas.microsoft.com/office/powerpoint/2010/main" val="1293932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iajes">
  <a:themeElements>
    <a:clrScheme name="Viajes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Viaj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Viajes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84</TotalTime>
  <Words>312</Words>
  <Application>Microsoft Office PowerPoint</Application>
  <PresentationFormat>Presentación en pantalla (4:3)</PresentationFormat>
  <Paragraphs>42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14</vt:i4>
      </vt:variant>
    </vt:vector>
  </HeadingPairs>
  <TitlesOfParts>
    <vt:vector size="15" baseType="lpstr">
      <vt:lpstr>Viajes</vt:lpstr>
      <vt:lpstr>La Robotica</vt:lpstr>
      <vt:lpstr>Robot</vt:lpstr>
      <vt:lpstr>Presentación de PowerPoint</vt:lpstr>
      <vt:lpstr>Presentación de PowerPoint</vt:lpstr>
      <vt:lpstr>Presentación de PowerPoint</vt:lpstr>
      <vt:lpstr>Presentación de PowerPoint</vt:lpstr>
      <vt:lpstr>Un robot puede ser desconpuesto en subsistemas Ñ</vt:lpstr>
      <vt:lpstr>Automatización y robótica</vt:lpstr>
      <vt:lpstr>Presentación de PowerPoint</vt:lpstr>
      <vt:lpstr> 2                                                                                                                                                                                          </vt:lpstr>
      <vt:lpstr>Robots fisicos (Investigar)</vt:lpstr>
      <vt:lpstr>Robots por software</vt:lpstr>
      <vt:lpstr>Presentación de PowerPoint</vt:lpstr>
      <vt:lpstr>Investigar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Robotica</dc:title>
  <dc:creator>ernesto vargas</dc:creator>
  <cp:lastModifiedBy>ernesto vargas</cp:lastModifiedBy>
  <cp:revision>9</cp:revision>
  <dcterms:created xsi:type="dcterms:W3CDTF">2012-10-08T15:52:48Z</dcterms:created>
  <dcterms:modified xsi:type="dcterms:W3CDTF">2012-10-12T21:37:15Z</dcterms:modified>
</cp:coreProperties>
</file>

<file path=docProps/thumbnail.jpeg>
</file>